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7" r:id="rId2"/>
    <p:sldId id="278" r:id="rId3"/>
    <p:sldId id="265" r:id="rId4"/>
    <p:sldId id="279" r:id="rId5"/>
    <p:sldId id="28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A582-4303-417C-A7F0-359CD699854A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0B68-AD75-41B7-93CD-52A9B128CE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31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D0B68-AD75-41B7-93CD-52A9B128CE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09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7EAB-BE5F-490F-82DD-3A1529B01E21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9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4D40-4C91-4C68-B426-445ED09343F2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4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8911-D531-4FE0-9BB6-9F3BA3F04270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20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AD9-DB58-4250-AE06-9B9328DC8345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38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595D-3076-4D29-886C-52F1274835B4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92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FD63-2092-432F-A934-C09169B42E6B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66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F881-08EB-4567-A3E3-C6208D05950F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27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0FDD-737C-4655-96AD-FF56C678EC56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62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01B8-0634-4B58-AE84-42A1A514D173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8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688A-5A6B-46CF-9F35-09B947D75B91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57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7442-C073-4930-8FC8-1DA6A56E2C5B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87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F350-1DE6-4977-B2C5-EBF8E58A239F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38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3C63-2E0A-418E-992E-2E7ADEE2CB03}" type="datetime1">
              <a:rPr lang="nl-NL" smtClean="0"/>
              <a:t>6-4-2020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6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DE0B-3E91-4709-A2DF-18FBD10048A9}" type="datetime1">
              <a:rPr lang="nl-NL" smtClean="0"/>
              <a:t>6-4-2020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17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752B-9AE4-462D-B47A-8CC1CA510433}" type="datetime1">
              <a:rPr lang="nl-NL" smtClean="0"/>
              <a:t>6-4-2020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18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B52-4F21-4B7D-8DBB-034A579BCD07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73DF-D7DE-4378-AC23-867A4B23F552}" type="datetime1">
              <a:rPr lang="nl-NL" smtClean="0"/>
              <a:t>6-4-2020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7D61C-99CA-4740-B6DC-1ADB8F32B489}" type="datetime1">
              <a:rPr lang="nl-NL" smtClean="0"/>
              <a:t>6-4-2020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E26B12-7661-45D2-9480-E32F73745E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5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95536" y="620688"/>
            <a:ext cx="8748464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4000" b="1" dirty="0" smtClean="0">
                <a:solidFill>
                  <a:prstClr val="black"/>
                </a:solidFill>
              </a:rPr>
              <a:t>Desinfecteren</a:t>
            </a:r>
          </a:p>
          <a:p>
            <a:pPr lvl="0">
              <a:spcBef>
                <a:spcPct val="20000"/>
              </a:spcBef>
              <a:defRPr/>
            </a:pPr>
            <a:endParaRPr lang="nl-NL" sz="40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prstClr val="black"/>
                </a:solidFill>
              </a:rPr>
              <a:t>Vrijmaken van ziektekiemen met een middel met een RVG nummer (registratie van geneesmiddel)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7"/>
          <a:srcRect l="10243" t="14336" r="5757" b="9859"/>
          <a:stretch/>
        </p:blipFill>
        <p:spPr>
          <a:xfrm>
            <a:off x="2843808" y="3097061"/>
            <a:ext cx="3240360" cy="2924227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170" y="3719795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170" y="3719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3528" y="54868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Steriliseren</a:t>
            </a:r>
          </a:p>
          <a:p>
            <a:endParaRPr lang="nl-NL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Doden van micro-organismen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Doden van alle sporen van micro-organismen.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smtClean="0"/>
              <a:t>Kan via chemische middelen maar ook door verhitten met stoom onder hele hoge druk in een autoclaaf. </a:t>
            </a: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494775"/>
            <a:ext cx="3021682" cy="3021682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950" y="4396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2576" y="274638"/>
            <a:ext cx="9299376" cy="70609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Medicamenten in de pedicure praktijk</a:t>
            </a:r>
            <a:br>
              <a:rPr lang="nl-NL" b="1" dirty="0" smtClean="0"/>
            </a:br>
            <a:r>
              <a:rPr lang="nl-NL" b="1" dirty="0" smtClean="0"/>
              <a:t>	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4000" b="1" dirty="0" smtClean="0"/>
              <a:t>Huid:</a:t>
            </a:r>
          </a:p>
          <a:p>
            <a:pPr lvl="0"/>
            <a:r>
              <a:rPr lang="nl-NL" dirty="0" smtClean="0"/>
              <a:t>Petroleumether </a:t>
            </a:r>
            <a:endParaRPr lang="nl-NL" sz="2000" dirty="0"/>
          </a:p>
          <a:p>
            <a:pPr lvl="0"/>
            <a:r>
              <a:rPr lang="nl-NL" dirty="0" smtClean="0"/>
              <a:t>Soda </a:t>
            </a:r>
            <a:r>
              <a:rPr lang="nl-NL" dirty="0"/>
              <a:t>en </a:t>
            </a:r>
            <a:r>
              <a:rPr lang="nl-NL" dirty="0" smtClean="0"/>
              <a:t>Biotex </a:t>
            </a:r>
            <a:r>
              <a:rPr lang="nl-NL" dirty="0"/>
              <a:t>groen, vloeibare </a:t>
            </a:r>
            <a:r>
              <a:rPr lang="nl-NL" dirty="0" smtClean="0"/>
              <a:t>zeep</a:t>
            </a:r>
            <a:endParaRPr lang="nl-NL" sz="2000" dirty="0"/>
          </a:p>
          <a:p>
            <a:pPr lvl="0"/>
            <a:r>
              <a:rPr lang="nl-NL" dirty="0" smtClean="0"/>
              <a:t>Fysiologisch </a:t>
            </a:r>
            <a:r>
              <a:rPr lang="nl-NL" dirty="0"/>
              <a:t>zout (1 theelepel zout (9 gr/l) op 1 liter afgekoeld </a:t>
            </a:r>
            <a:r>
              <a:rPr lang="nl-NL" dirty="0" smtClean="0"/>
              <a:t>gekookt water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-2340768" y="1124744"/>
            <a:ext cx="108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Detergentia: reinigende middelen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24485" t="861" r="21651"/>
          <a:stretch/>
        </p:blipFill>
        <p:spPr>
          <a:xfrm>
            <a:off x="6736802" y="1423051"/>
            <a:ext cx="1949997" cy="2691787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latin typeface="+mn-lt"/>
              </a:rPr>
              <a:t>Instrumenten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69541" y="1988840"/>
            <a:ext cx="7772870" cy="4720251"/>
          </a:xfrm>
        </p:spPr>
        <p:txBody>
          <a:bodyPr/>
          <a:lstStyle/>
          <a:p>
            <a:r>
              <a:rPr lang="nl-NL" sz="2800" dirty="0" smtClean="0"/>
              <a:t>Oplossing </a:t>
            </a:r>
            <a:r>
              <a:rPr lang="nl-NL" sz="2800" dirty="0"/>
              <a:t>van zeep in water (inactiveringsmiddel)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596" y="2778787"/>
            <a:ext cx="3129605" cy="3129605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3402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Ilonka Stubbe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B12-7661-45D2-9480-E32F73745E14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7504" y="404664"/>
            <a:ext cx="8928992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4000" b="1" dirty="0">
                <a:solidFill>
                  <a:prstClr val="black"/>
                </a:solidFill>
              </a:rPr>
              <a:t>Oppervlakten</a:t>
            </a:r>
            <a:r>
              <a:rPr lang="nl-NL" sz="4000" b="1" dirty="0" smtClean="0">
                <a:solidFill>
                  <a:prstClr val="black"/>
                </a:solidFill>
              </a:rPr>
              <a:t>:</a:t>
            </a:r>
          </a:p>
          <a:p>
            <a:pPr lvl="1">
              <a:spcBef>
                <a:spcPct val="20000"/>
              </a:spcBef>
            </a:pPr>
            <a:endParaRPr lang="nl-NL" sz="4000" b="1" dirty="0" smtClean="0">
              <a:solidFill>
                <a:prstClr val="black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prstClr val="black"/>
                </a:solidFill>
              </a:rPr>
              <a:t>Oplossing </a:t>
            </a:r>
            <a:r>
              <a:rPr lang="nl-NL" sz="2800" dirty="0">
                <a:solidFill>
                  <a:prstClr val="black"/>
                </a:solidFill>
              </a:rPr>
              <a:t>van water </a:t>
            </a:r>
            <a:r>
              <a:rPr lang="nl-NL" sz="2800" dirty="0" smtClean="0">
                <a:solidFill>
                  <a:prstClr val="black"/>
                </a:solidFill>
              </a:rPr>
              <a:t>met (huishoud) reinigingsmiddel.</a:t>
            </a:r>
          </a:p>
          <a:p>
            <a:pPr lvl="1">
              <a:spcBef>
                <a:spcPct val="20000"/>
              </a:spcBef>
            </a:pPr>
            <a:r>
              <a:rPr lang="nl-NL" sz="2800" dirty="0">
                <a:solidFill>
                  <a:prstClr val="black"/>
                </a:solidFill>
              </a:rPr>
              <a:t> </a:t>
            </a:r>
            <a:r>
              <a:rPr lang="nl-NL" sz="2800" dirty="0" smtClean="0">
                <a:solidFill>
                  <a:prstClr val="black"/>
                </a:solidFill>
              </a:rPr>
              <a:t>                </a:t>
            </a:r>
            <a:endParaRPr lang="nl-NL" sz="2000" dirty="0">
              <a:solidFill>
                <a:prstClr val="black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420" y="3382152"/>
            <a:ext cx="1924050" cy="23717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972" y="3593596"/>
            <a:ext cx="2468893" cy="185167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066" y="3587594"/>
            <a:ext cx="2420888" cy="1815666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4645" y="2580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816</TotalTime>
  <Words>117</Words>
  <Application>Microsoft Office PowerPoint</Application>
  <PresentationFormat>Diavoorstelling (4:3)</PresentationFormat>
  <Paragraphs>31</Paragraphs>
  <Slides>5</Slides>
  <Notes>1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Druppel</vt:lpstr>
      <vt:lpstr>PowerPoint-presentatie</vt:lpstr>
      <vt:lpstr>PowerPoint-presentatie</vt:lpstr>
      <vt:lpstr> Medicamenten in de pedicure praktijk  </vt:lpstr>
      <vt:lpstr>Instrumenten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 van de Praktijk 2</dc:title>
  <dc:creator>Mireille MMPedicure</dc:creator>
  <cp:lastModifiedBy>ilonka stubbe</cp:lastModifiedBy>
  <cp:revision>60</cp:revision>
  <dcterms:created xsi:type="dcterms:W3CDTF">2018-09-24T14:16:26Z</dcterms:created>
  <dcterms:modified xsi:type="dcterms:W3CDTF">2020-04-06T13:59:46Z</dcterms:modified>
</cp:coreProperties>
</file>